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83" r:id="rId4"/>
    <p:sldId id="257" r:id="rId5"/>
    <p:sldId id="258" r:id="rId6"/>
    <p:sldId id="259" r:id="rId7"/>
    <p:sldId id="260" r:id="rId8"/>
    <p:sldId id="276" r:id="rId9"/>
    <p:sldId id="261" r:id="rId10"/>
    <p:sldId id="262" r:id="rId11"/>
    <p:sldId id="267" r:id="rId12"/>
    <p:sldId id="268" r:id="rId13"/>
    <p:sldId id="274" r:id="rId14"/>
    <p:sldId id="269" r:id="rId15"/>
    <p:sldId id="270" r:id="rId16"/>
    <p:sldId id="272" r:id="rId17"/>
    <p:sldId id="271" r:id="rId18"/>
    <p:sldId id="273" r:id="rId19"/>
    <p:sldId id="275" r:id="rId20"/>
    <p:sldId id="277" r:id="rId21"/>
    <p:sldId id="278" r:id="rId22"/>
    <p:sldId id="279" r:id="rId23"/>
    <p:sldId id="280" r:id="rId24"/>
    <p:sldId id="281" r:id="rId25"/>
    <p:sldId id="265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356" y="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D31AD-2AD6-4F2E-8075-942BE418B58E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1C0B8-365D-439A-8822-4E14115CBE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7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C0B8-365D-439A-8822-4E14115CBE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3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99D8-4455-4CB3-9D61-E5D172A51A3E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2AA5F-40AC-4703-9800-CFC3AFB1B116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E6AC-9F5A-4065-AA7F-FEA36F3488B2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B424-2596-4FA9-835E-0CA6D6DA088B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1B42-2AC7-4823-B5CB-B4D283717F9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54DC7-B892-43D4-98DA-BE73E6E14672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2828B-7E09-43DC-8429-FB6E97FCD9C7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74EC-0BF7-4B51-84B3-0B0C37DB98B0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5F19-AD06-4AC3-851E-E8F19C03FA38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810C-3D64-4574-82EB-2BF335CAAEFC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06877-41A5-4976-9FD4-33E14974FE85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23D1B-2597-4641-ABAE-7D3F4CF02854}" type="datetime1">
              <a:rPr lang="en-US" altLang="ko-KR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5000" y="1855304"/>
            <a:ext cx="14401800" cy="8382000"/>
            <a:chOff x="5924755" y="3817689"/>
            <a:chExt cx="5801410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755" y="3817689"/>
              <a:ext cx="5801410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SHOPPING -</a:t>
            </a:r>
            <a:endParaRPr lang="en-US" dirty="0"/>
          </a:p>
        </p:txBody>
      </p:sp>
      <p:grpSp>
        <p:nvGrpSpPr>
          <p:cNvPr id="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20586" y="1945117"/>
            <a:ext cx="11451179" cy="6131716"/>
            <a:chOff x="6728472" y="1896457"/>
            <a:chExt cx="11451179" cy="6131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472" y="1896457"/>
              <a:ext cx="11451179" cy="61317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891710" y="5448300"/>
            <a:ext cx="10383368" cy="4703124"/>
            <a:chOff x="7891710" y="5448300"/>
            <a:chExt cx="10383368" cy="47031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91710" y="5448300"/>
              <a:ext cx="10383368" cy="4703124"/>
              <a:chOff x="7796283" y="5142857"/>
              <a:chExt cx="10383368" cy="4703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96283" y="5142857"/>
                <a:ext cx="10383368" cy="4703124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8070163" y="9334500"/>
              <a:ext cx="8938844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70162" y="5866109"/>
              <a:ext cx="9455837" cy="5290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2" y="3212527"/>
            <a:ext cx="10279587" cy="6655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57" y="2794718"/>
            <a:ext cx="13941899" cy="303458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086600" y="1912993"/>
            <a:ext cx="10896600" cy="7131037"/>
            <a:chOff x="7374456" y="3155963"/>
            <a:chExt cx="10896600" cy="71310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56" y="3155963"/>
              <a:ext cx="10896600" cy="71310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826843" y="9830447"/>
              <a:ext cx="8938844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5622" y="5298273"/>
              <a:ext cx="10453778" cy="3986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" y="2583543"/>
            <a:ext cx="9107651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6" y="2954745"/>
            <a:ext cx="17726970" cy="450825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28800" y="5208871"/>
            <a:ext cx="16280296" cy="4352697"/>
            <a:chOff x="1828800" y="5208871"/>
            <a:chExt cx="16280296" cy="435269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79"/>
            <a:stretch/>
          </p:blipFill>
          <p:spPr>
            <a:xfrm>
              <a:off x="1828800" y="5208871"/>
              <a:ext cx="16280296" cy="433778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997607" y="8877299"/>
              <a:ext cx="8938844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94294" y="5466653"/>
              <a:ext cx="16114802" cy="6842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2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3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" y="2857500"/>
            <a:ext cx="10116664" cy="6610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150825"/>
            <a:ext cx="9984848" cy="57894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9192112" y="2112913"/>
            <a:ext cx="8322218" cy="8099419"/>
            <a:chOff x="9192112" y="2112913"/>
            <a:chExt cx="8322218" cy="80994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113" y="2112913"/>
              <a:ext cx="8322217" cy="809941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753600" y="9467746"/>
              <a:ext cx="4648200" cy="744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192112" y="6362700"/>
              <a:ext cx="7343287" cy="636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63" y="2954745"/>
            <a:ext cx="13106400" cy="6269728"/>
          </a:xfrm>
          <a:prstGeom prst="rect">
            <a:avLst/>
          </a:prstGeom>
        </p:spPr>
      </p:pic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13/25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8" y="2568634"/>
            <a:ext cx="6896317" cy="7691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12527"/>
            <a:ext cx="17706324" cy="450825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677400" y="7685993"/>
            <a:ext cx="8030912" cy="2133600"/>
            <a:chOff x="7924800" y="7505700"/>
            <a:chExt cx="8030912" cy="2133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69" t="72462" r="-447" b="7044"/>
            <a:stretch/>
          </p:blipFill>
          <p:spPr>
            <a:xfrm>
              <a:off x="7924800" y="7505700"/>
              <a:ext cx="8030912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305800" y="9258300"/>
              <a:ext cx="5047422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3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4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14/25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2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"/>
            <a:ext cx="17022512" cy="10410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1333500"/>
            <a:ext cx="150114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7124700"/>
            <a:ext cx="16002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3400" y="8634370"/>
            <a:ext cx="8534400" cy="547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58400" y="9438593"/>
            <a:ext cx="5047422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5316200" y="2933700"/>
            <a:ext cx="5334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91000" y="4457700"/>
            <a:ext cx="826604" cy="332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15/25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8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87706" y="2806231"/>
            <a:ext cx="13111213" cy="7230388"/>
            <a:chOff x="487706" y="2806231"/>
            <a:chExt cx="13111213" cy="72303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2806231"/>
              <a:ext cx="13111213" cy="661024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06" y="9271530"/>
              <a:ext cx="8808694" cy="76508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777489" y="4297196"/>
            <a:ext cx="15305081" cy="4715202"/>
            <a:chOff x="1777489" y="4297196"/>
            <a:chExt cx="15305081" cy="471520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489" y="4297196"/>
              <a:ext cx="15305081" cy="47152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906922" y="5122879"/>
              <a:ext cx="14476078" cy="547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6922" y="8651389"/>
              <a:ext cx="6398878" cy="249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77488" y="4297196"/>
            <a:ext cx="15305081" cy="4892034"/>
            <a:chOff x="2807832" y="-2446017"/>
            <a:chExt cx="15305081" cy="48920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832" y="-2446017"/>
              <a:ext cx="15305081" cy="489203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29005" y="-1624756"/>
              <a:ext cx="14476078" cy="5404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097701" y="2009061"/>
              <a:ext cx="6398878" cy="2463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7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16/25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3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TRIGGER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4565"/>
            <a:ext cx="11953290" cy="7154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4" y="2781300"/>
            <a:ext cx="10394417" cy="5699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00715"/>
            <a:ext cx="14628135" cy="5777188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17/25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2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990600" y="1813193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TRIGGER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280"/>
            <a:ext cx="17486742" cy="450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42" y="2278867"/>
            <a:ext cx="12733558" cy="7164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0" y="5007330"/>
            <a:ext cx="17748842" cy="4401522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1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18/25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54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" y="3258107"/>
            <a:ext cx="14823879" cy="52381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939836"/>
            <a:ext cx="10640965" cy="645229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8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677400" y="921042"/>
            <a:ext cx="767232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SHOPPING -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4843" y="1963128"/>
            <a:ext cx="6830378" cy="6706536"/>
          </a:xfrm>
          <a:prstGeom prst="rect">
            <a:avLst/>
          </a:prstGeom>
        </p:spPr>
      </p:pic>
      <p:grpSp>
        <p:nvGrpSpPr>
          <p:cNvPr id="962" name="그룹 961"/>
          <p:cNvGrpSpPr/>
          <p:nvPr/>
        </p:nvGrpSpPr>
        <p:grpSpPr>
          <a:xfrm>
            <a:off x="7656701" y="1963128"/>
            <a:ext cx="10631298" cy="8323872"/>
            <a:chOff x="7656701" y="1963128"/>
            <a:chExt cx="10631298" cy="8323872"/>
          </a:xfrm>
        </p:grpSpPr>
        <p:sp>
          <p:nvSpPr>
            <p:cNvPr id="12" name="직사각형 11"/>
            <p:cNvSpPr/>
            <p:nvPr/>
          </p:nvSpPr>
          <p:spPr>
            <a:xfrm>
              <a:off x="7656701" y="1963128"/>
              <a:ext cx="10631298" cy="83238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1" name="그룹 960"/>
            <p:cNvGrpSpPr/>
            <p:nvPr/>
          </p:nvGrpSpPr>
          <p:grpSpPr>
            <a:xfrm>
              <a:off x="7779924" y="2914502"/>
              <a:ext cx="10462833" cy="6194526"/>
              <a:chOff x="7779924" y="2914502"/>
              <a:chExt cx="10462833" cy="61945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03331" y="5786173"/>
                <a:ext cx="2811903" cy="2762179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8315022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9" name="구름 모양 설명선 8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52745"/>
                    <a:gd name="adj2" fmla="val 5055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4740451" y="3675845"/>
                  <a:ext cx="2501518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제품의 재고가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부족하면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?</a:t>
                  </a:r>
                  <a:endParaRPr lang="ko-KR" altLang="en-US" sz="2800" dirty="0">
                    <a:latin typeface="HY바다L" panose="02030600000101010101" pitchFamily="18" charset="-127"/>
                    <a:ea typeface="HY바다L" panose="02030600000101010101" pitchFamily="18" charset="-127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7779924" y="7127813"/>
                <a:ext cx="2863926" cy="1981215"/>
                <a:chOff x="14632692" y="3196182"/>
                <a:chExt cx="2717036" cy="1913435"/>
              </a:xfrm>
            </p:grpSpPr>
            <p:sp>
              <p:nvSpPr>
                <p:cNvPr id="14" name="구름 모양 설명선 13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68912"/>
                    <a:gd name="adj2" fmla="val -36063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48210" y="3675846"/>
                  <a:ext cx="22860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고객이 돈이 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부족하면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?</a:t>
                  </a:r>
                  <a:endParaRPr lang="ko-KR" altLang="en-US" sz="2800" dirty="0">
                    <a:latin typeface="HY바다L" panose="02030600000101010101" pitchFamily="18" charset="-127"/>
                    <a:ea typeface="HY바다L" panose="02030600000101010101" pitchFamily="18" charset="-127"/>
                  </a:endParaRP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11628753" y="2914502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17" name="구름 모양 설명선 16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4241"/>
                    <a:gd name="adj2" fmla="val 7942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772013" y="3476499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주문하면 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주문된 재고의 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변화는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?</a:t>
                  </a:r>
                  <a:endParaRPr lang="ko-KR" altLang="en-US" sz="2800" dirty="0">
                    <a:latin typeface="HY바다L" panose="02030600000101010101" pitchFamily="18" charset="-127"/>
                    <a:ea typeface="HY바다L" panose="02030600000101010101" pitchFamily="18" charset="-127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4942483" y="4070285"/>
                <a:ext cx="3104885" cy="1981215"/>
                <a:chOff x="14632692" y="3196182"/>
                <a:chExt cx="2717036" cy="1913435"/>
              </a:xfrm>
            </p:grpSpPr>
            <p:sp>
              <p:nvSpPr>
                <p:cNvPr id="20" name="구름 모양 설명선 19"/>
                <p:cNvSpPr/>
                <p:nvPr/>
              </p:nvSpPr>
              <p:spPr>
                <a:xfrm>
                  <a:off x="14632692" y="3196182"/>
                  <a:ext cx="2717036" cy="1913435"/>
                </a:xfrm>
                <a:prstGeom prst="cloudCallout">
                  <a:avLst>
                    <a:gd name="adj1" fmla="val -64311"/>
                    <a:gd name="adj2" fmla="val 51548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주문하면 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소유한 돈의 변화는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?</a:t>
                  </a:r>
                  <a:endParaRPr lang="ko-KR" altLang="en-US" sz="2800" dirty="0">
                    <a:latin typeface="HY바다L" panose="02030600000101010101" pitchFamily="18" charset="-127"/>
                    <a:ea typeface="HY바다L" panose="02030600000101010101" pitchFamily="18" charset="-127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14897240" y="6625027"/>
                <a:ext cx="3345517" cy="2484000"/>
                <a:chOff x="14593100" y="3011010"/>
                <a:chExt cx="2927609" cy="2399019"/>
              </a:xfrm>
            </p:grpSpPr>
            <p:sp>
              <p:nvSpPr>
                <p:cNvPr id="24" name="구름 모양 설명선 23"/>
                <p:cNvSpPr/>
                <p:nvPr/>
              </p:nvSpPr>
              <p:spPr>
                <a:xfrm>
                  <a:off x="14593100" y="3011010"/>
                  <a:ext cx="2927609" cy="2399019"/>
                </a:xfrm>
                <a:prstGeom prst="cloudCallout">
                  <a:avLst>
                    <a:gd name="adj1" fmla="val -67545"/>
                    <a:gd name="adj2" fmla="val -2013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4740451" y="3460401"/>
                  <a:ext cx="250151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데이터 입력을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좀더 간편하게</a:t>
                  </a:r>
                  <a:r>
                    <a:rPr lang="en-US" altLang="ko-KR" sz="2800" dirty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/>
                  </a:r>
                  <a:br>
                    <a:rPr lang="en-US" altLang="ko-KR" sz="2800" dirty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</a:br>
                  <a:r>
                    <a:rPr lang="ko-KR" altLang="en-US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할 수 있을까</a:t>
                  </a:r>
                  <a:r>
                    <a:rPr lang="en-US" altLang="ko-KR" sz="2800" dirty="0" smtClean="0">
                      <a:latin typeface="HY바다L" panose="02030600000101010101" pitchFamily="18" charset="-127"/>
                      <a:ea typeface="HY바다L" panose="02030600000101010101" pitchFamily="18" charset="-127"/>
                    </a:rPr>
                    <a:t>?</a:t>
                  </a:r>
                  <a:endParaRPr lang="ko-KR" altLang="en-US" sz="2800" dirty="0">
                    <a:latin typeface="HY바다L" panose="02030600000101010101" pitchFamily="18" charset="-127"/>
                    <a:ea typeface="HY바다L" panose="02030600000101010101" pitchFamily="18" charset="-127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026943" y="2359725"/>
            <a:ext cx="1890772" cy="766426"/>
            <a:chOff x="3852170" y="2400300"/>
            <a:chExt cx="1890772" cy="766426"/>
          </a:xfrm>
        </p:grpSpPr>
        <p:sp>
          <p:nvSpPr>
            <p:cNvPr id="26" name="타원 25"/>
            <p:cNvSpPr/>
            <p:nvPr/>
          </p:nvSpPr>
          <p:spPr>
            <a:xfrm>
              <a:off x="3852170" y="2400300"/>
              <a:ext cx="1890772" cy="766426"/>
            </a:xfrm>
            <a:prstGeom prst="ellipse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66614" y="260673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n-ea"/>
                </a:rPr>
                <a:t>고객 주문</a:t>
              </a:r>
              <a:r>
                <a:rPr lang="en-US" altLang="ko-KR" dirty="0" smtClean="0">
                  <a:latin typeface="+mn-ea"/>
                </a:rPr>
                <a:t>!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026943" y="3126151"/>
            <a:ext cx="1890772" cy="1287197"/>
            <a:chOff x="3859284" y="3108569"/>
            <a:chExt cx="1890772" cy="1287197"/>
          </a:xfrm>
        </p:grpSpPr>
        <p:grpSp>
          <p:nvGrpSpPr>
            <p:cNvPr id="30" name="그룹 29"/>
            <p:cNvGrpSpPr/>
            <p:nvPr/>
          </p:nvGrpSpPr>
          <p:grpSpPr>
            <a:xfrm>
              <a:off x="3859284" y="3629340"/>
              <a:ext cx="1890772" cy="766426"/>
              <a:chOff x="3852170" y="2400300"/>
              <a:chExt cx="1890772" cy="76642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05086" y="2598847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판매 상품</a:t>
                </a:r>
                <a:endParaRPr lang="ko-KR" altLang="en-US" dirty="0">
                  <a:latin typeface="+mn-ea"/>
                </a:endParaRPr>
              </a:p>
            </p:txBody>
          </p:sp>
        </p:grpSp>
        <p:cxnSp>
          <p:nvCxnSpPr>
            <p:cNvPr id="48" name="직선 화살표 연결선 47"/>
            <p:cNvCxnSpPr>
              <a:stCxn id="26" idx="4"/>
              <a:endCxn id="31" idx="0"/>
            </p:cNvCxnSpPr>
            <p:nvPr/>
          </p:nvCxnSpPr>
          <p:spPr>
            <a:xfrm>
              <a:off x="4804670" y="3108569"/>
              <a:ext cx="0" cy="5207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9" name="그룹 978"/>
          <p:cNvGrpSpPr/>
          <p:nvPr/>
        </p:nvGrpSpPr>
        <p:grpSpPr>
          <a:xfrm>
            <a:off x="805601" y="4030135"/>
            <a:ext cx="6464905" cy="1781992"/>
            <a:chOff x="805601" y="4030135"/>
            <a:chExt cx="6464905" cy="1781992"/>
          </a:xfrm>
        </p:grpSpPr>
        <p:grpSp>
          <p:nvGrpSpPr>
            <p:cNvPr id="33" name="그룹 32"/>
            <p:cNvGrpSpPr/>
            <p:nvPr/>
          </p:nvGrpSpPr>
          <p:grpSpPr>
            <a:xfrm>
              <a:off x="805601" y="5029427"/>
              <a:ext cx="1890772" cy="766426"/>
              <a:chOff x="2520314" y="2732779"/>
              <a:chExt cx="1890772" cy="76642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2520314" y="273277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065590" y="2931326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제  품</a:t>
                </a:r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379734" y="5019747"/>
              <a:ext cx="1890772" cy="766426"/>
              <a:chOff x="3909457" y="2723099"/>
              <a:chExt cx="1890772" cy="766426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909457" y="2723099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21736" y="2921646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사 업 자</a:t>
                </a:r>
                <a:endParaRPr lang="ko-KR" altLang="en-US" dirty="0">
                  <a:latin typeface="+mn-ea"/>
                </a:endParaRPr>
              </a:p>
            </p:txBody>
          </p:sp>
        </p:grpSp>
        <p:cxnSp>
          <p:nvCxnSpPr>
            <p:cNvPr id="53" name="꺾인 연결선 52"/>
            <p:cNvCxnSpPr>
              <a:stCxn id="31" idx="2"/>
              <a:endCxn id="34" idx="0"/>
            </p:cNvCxnSpPr>
            <p:nvPr/>
          </p:nvCxnSpPr>
          <p:spPr>
            <a:xfrm rot="10800000" flipV="1">
              <a:off x="1750987" y="4030135"/>
              <a:ext cx="1275956" cy="99929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31" idx="6"/>
              <a:endCxn id="37" idx="0"/>
            </p:cNvCxnSpPr>
            <p:nvPr/>
          </p:nvCxnSpPr>
          <p:spPr>
            <a:xfrm>
              <a:off x="4917715" y="4030135"/>
              <a:ext cx="1407405" cy="9896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3026943" y="5045701"/>
              <a:ext cx="1890772" cy="766426"/>
              <a:chOff x="3852170" y="2400300"/>
              <a:chExt cx="1890772" cy="766426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97446" y="259884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가  격</a:t>
                </a:r>
                <a:endParaRPr lang="ko-KR" altLang="en-US" dirty="0">
                  <a:latin typeface="+mn-ea"/>
                </a:endParaRPr>
              </a:p>
            </p:txBody>
          </p:sp>
        </p:grpSp>
        <p:cxnSp>
          <p:nvCxnSpPr>
            <p:cNvPr id="974" name="직선 화살표 연결선 973"/>
            <p:cNvCxnSpPr>
              <a:stCxn id="31" idx="4"/>
              <a:endCxn id="43" idx="0"/>
            </p:cNvCxnSpPr>
            <p:nvPr/>
          </p:nvCxnSpPr>
          <p:spPr>
            <a:xfrm>
              <a:off x="3972329" y="4413348"/>
              <a:ext cx="0" cy="6323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그룹 979"/>
          <p:cNvGrpSpPr/>
          <p:nvPr/>
        </p:nvGrpSpPr>
        <p:grpSpPr>
          <a:xfrm>
            <a:off x="805600" y="5795853"/>
            <a:ext cx="1890772" cy="1432448"/>
            <a:chOff x="805600" y="5795853"/>
            <a:chExt cx="1890772" cy="1432448"/>
          </a:xfrm>
        </p:grpSpPr>
        <p:grpSp>
          <p:nvGrpSpPr>
            <p:cNvPr id="39" name="그룹 38"/>
            <p:cNvGrpSpPr/>
            <p:nvPr/>
          </p:nvGrpSpPr>
          <p:grpSpPr>
            <a:xfrm>
              <a:off x="805600" y="6461875"/>
              <a:ext cx="1890772" cy="766426"/>
              <a:chOff x="3852170" y="2400300"/>
              <a:chExt cx="1890772" cy="7664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852170" y="2400300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64449" y="259884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대 분 류</a:t>
                </a:r>
                <a:endParaRPr lang="ko-KR" altLang="en-US" dirty="0">
                  <a:latin typeface="+mn-ea"/>
                </a:endParaRPr>
              </a:p>
            </p:txBody>
          </p:sp>
        </p:grpSp>
        <p:cxnSp>
          <p:nvCxnSpPr>
            <p:cNvPr id="976" name="직선 화살표 연결선 975"/>
            <p:cNvCxnSpPr>
              <a:stCxn id="34" idx="4"/>
              <a:endCxn id="40" idx="0"/>
            </p:cNvCxnSpPr>
            <p:nvPr/>
          </p:nvCxnSpPr>
          <p:spPr>
            <a:xfrm flipH="1">
              <a:off x="1750986" y="5795853"/>
              <a:ext cx="1" cy="666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그룹 980"/>
          <p:cNvGrpSpPr/>
          <p:nvPr/>
        </p:nvGrpSpPr>
        <p:grpSpPr>
          <a:xfrm>
            <a:off x="805600" y="7228301"/>
            <a:ext cx="1890772" cy="1549374"/>
            <a:chOff x="805600" y="7228301"/>
            <a:chExt cx="1890772" cy="1549374"/>
          </a:xfrm>
        </p:grpSpPr>
        <p:grpSp>
          <p:nvGrpSpPr>
            <p:cNvPr id="45" name="그룹 44"/>
            <p:cNvGrpSpPr/>
            <p:nvPr/>
          </p:nvGrpSpPr>
          <p:grpSpPr>
            <a:xfrm>
              <a:off x="805600" y="8011249"/>
              <a:ext cx="1890772" cy="766426"/>
              <a:chOff x="3775151" y="2565168"/>
              <a:chExt cx="1890772" cy="76642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775151" y="2565168"/>
                <a:ext cx="1890772" cy="766426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187430" y="2763715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소 분 류</a:t>
                </a:r>
                <a:endParaRPr lang="ko-KR" altLang="en-US" dirty="0">
                  <a:latin typeface="+mn-ea"/>
                </a:endParaRPr>
              </a:p>
            </p:txBody>
          </p:sp>
        </p:grpSp>
        <p:cxnSp>
          <p:nvCxnSpPr>
            <p:cNvPr id="978" name="직선 화살표 연결선 977"/>
            <p:cNvCxnSpPr>
              <a:stCxn id="40" idx="4"/>
              <a:endCxn id="46" idx="0"/>
            </p:cNvCxnSpPr>
            <p:nvPr/>
          </p:nvCxnSpPr>
          <p:spPr>
            <a:xfrm>
              <a:off x="1750986" y="7228301"/>
              <a:ext cx="0" cy="7829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8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82" name="슬라이드 번호 개체 틀 9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7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1339"/>
            <a:ext cx="17595953" cy="4920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6" y="4991100"/>
            <a:ext cx="16394198" cy="4620965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04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3565"/>
            <a:ext cx="17595953" cy="3015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55" y="6183078"/>
            <a:ext cx="16394198" cy="2519623"/>
          </a:xfrm>
          <a:prstGeom prst="rect">
            <a:avLst/>
          </a:prstGeom>
        </p:spPr>
      </p:pic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5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49" y="3086100"/>
            <a:ext cx="12573000" cy="6648189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22/25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8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13132"/>
            <a:ext cx="15856609" cy="5562600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23/25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8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1676400" y="1931389"/>
            <a:ext cx="834365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VIEW</a:t>
            </a:r>
            <a:r>
              <a:rPr lang="ko-KR" altLang="en-US" sz="50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조회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22018"/>
            <a:ext cx="15856609" cy="5544827"/>
          </a:xfrm>
          <a:prstGeom prst="rect">
            <a:avLst/>
          </a:prstGeom>
        </p:spPr>
      </p:pic>
      <p:grpSp>
        <p:nvGrpSpPr>
          <p:cNvPr id="7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8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9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4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398065"/>
            <a:ext cx="18288000" cy="7902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2063006" y="2680346"/>
            <a:ext cx="3625346" cy="3476986"/>
            <a:chOff x="2721428" y="2885714"/>
            <a:chExt cx="3700000" cy="3700000"/>
          </a:xfrm>
          <a:solidFill>
            <a:schemeClr val="accent3">
              <a:lumMod val="20000"/>
              <a:lumOff val="80000"/>
            </a:schemeClr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428" y="2885714"/>
              <a:ext cx="3700000" cy="3700000"/>
            </a:xfrm>
            <a:prstGeom prst="rect">
              <a:avLst/>
            </a:prstGeom>
            <a:grpFill/>
          </p:spPr>
        </p:pic>
      </p:grpSp>
      <p:sp>
        <p:nvSpPr>
          <p:cNvPr id="22" name="Object 22"/>
          <p:cNvSpPr txBox="1"/>
          <p:nvPr/>
        </p:nvSpPr>
        <p:spPr>
          <a:xfrm>
            <a:off x="1192006" y="332980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242424"/>
                </a:solidFill>
                <a:latin typeface="THELuxGoEB" pitchFamily="34" charset="0"/>
                <a:cs typeface="THELuxGoEB" pitchFamily="34" charset="0"/>
              </a:rPr>
              <a:t>05. 자체 평가 의견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10223" y="4003340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테이블 정규화</a:t>
            </a:r>
            <a:endParaRPr lang="en-US" sz="4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4" y="2285026"/>
            <a:ext cx="4238207" cy="423820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75931" y="4355576"/>
            <a:ext cx="5987858" cy="4321388"/>
            <a:chOff x="6075931" y="4355576"/>
            <a:chExt cx="5987858" cy="432138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191011" y="4355576"/>
              <a:ext cx="5872778" cy="4321388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49" idx="1"/>
            </p:cNvCxnSpPr>
            <p:nvPr/>
          </p:nvCxnSpPr>
          <p:spPr>
            <a:xfrm flipH="1">
              <a:off x="6075931" y="4404131"/>
              <a:ext cx="5933814" cy="4272833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bject 15"/>
          <p:cNvSpPr txBox="1"/>
          <p:nvPr/>
        </p:nvSpPr>
        <p:spPr>
          <a:xfrm>
            <a:off x="12009745" y="3988632"/>
            <a:ext cx="493091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주문 취소 기능</a:t>
            </a:r>
            <a:endParaRPr lang="en-US" sz="48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92" y="6894120"/>
            <a:ext cx="3392880" cy="3392880"/>
          </a:xfrm>
          <a:prstGeom prst="rect">
            <a:avLst/>
          </a:prstGeom>
        </p:spPr>
      </p:pic>
      <p:sp>
        <p:nvSpPr>
          <p:cNvPr id="51" name="Object 15"/>
          <p:cNvSpPr txBox="1"/>
          <p:nvPr/>
        </p:nvSpPr>
        <p:spPr>
          <a:xfrm>
            <a:off x="1328675" y="7780511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복잡한 수식 단순화와 분리</a:t>
            </a:r>
            <a:endParaRPr lang="en-US" sz="48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15" y="6412201"/>
            <a:ext cx="3596824" cy="3596824"/>
          </a:xfrm>
          <a:prstGeom prst="rect">
            <a:avLst/>
          </a:prstGeom>
        </p:spPr>
      </p:pic>
      <p:sp>
        <p:nvSpPr>
          <p:cNvPr id="55" name="Object 15"/>
          <p:cNvSpPr txBox="1"/>
          <p:nvPr/>
        </p:nvSpPr>
        <p:spPr>
          <a:xfrm>
            <a:off x="12037819" y="7767970"/>
            <a:ext cx="49309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dirty="0" smtClean="0">
                <a:latin typeface="THELuxGoR" pitchFamily="34" charset="0"/>
              </a:rPr>
              <a:t>여러 품목 주문 문제 해결</a:t>
            </a:r>
            <a:endParaRPr lang="en-US" sz="4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7111192" y="4404131"/>
            <a:ext cx="3993359" cy="3993359"/>
            <a:chOff x="11176629" y="5530153"/>
            <a:chExt cx="3993359" cy="399335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76629" y="5530153"/>
              <a:ext cx="3993359" cy="3993359"/>
              <a:chOff x="11176629" y="5530153"/>
              <a:chExt cx="3993359" cy="399335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176629" y="5530153"/>
                <a:ext cx="3993359" cy="399335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116" y="5715568"/>
              <a:ext cx="3578142" cy="357814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977455" y="1085807"/>
            <a:ext cx="731157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		    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95400" y="3502744"/>
            <a:ext cx="12723741" cy="4028888"/>
            <a:chOff x="1678059" y="3476812"/>
            <a:chExt cx="11836072" cy="33320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59" y="3476812"/>
              <a:ext cx="11836072" cy="33320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626146" y="1896457"/>
            <a:ext cx="767232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SEQUENCE 생성</a:t>
            </a:r>
            <a:endParaRPr lang="en-US" dirty="0"/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09785" y="2821790"/>
            <a:ext cx="15666144" cy="6799025"/>
            <a:chOff x="1309785" y="2821790"/>
            <a:chExt cx="15666144" cy="67990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785" y="2821790"/>
              <a:ext cx="15666144" cy="6799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  <p:sp>
        <p:nvSpPr>
          <p:cNvPr id="8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9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0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42606" y="2953229"/>
            <a:ext cx="16800503" cy="5655742"/>
            <a:chOff x="742606" y="2953229"/>
            <a:chExt cx="16800503" cy="56557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606" y="2953229"/>
              <a:ext cx="16800503" cy="565574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  <p:sp>
        <p:nvSpPr>
          <p:cNvPr id="12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grpSp>
        <p:nvGrpSpPr>
          <p:cNvPr id="13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4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30370" y="2789821"/>
            <a:ext cx="15824974" cy="7066094"/>
            <a:chOff x="1230370" y="2789821"/>
            <a:chExt cx="15824974" cy="70660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370" y="2789821"/>
              <a:ext cx="15824974" cy="706609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04998" y="3173438"/>
            <a:ext cx="16475718" cy="6106830"/>
            <a:chOff x="904998" y="3173438"/>
            <a:chExt cx="16475718" cy="6106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98" y="3173438"/>
              <a:ext cx="16475718" cy="610683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-274498" y="1896457"/>
            <a:ext cx="5562438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TABLE 생성</a:t>
            </a:r>
            <a:endParaRPr lang="en-US" dirty="0"/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38200" y="3623832"/>
            <a:ext cx="16475718" cy="2523938"/>
            <a:chOff x="838200" y="3623832"/>
            <a:chExt cx="16475718" cy="25239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623832"/>
              <a:ext cx="16475718" cy="25239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2575" y="2009262"/>
            <a:ext cx="556243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</a:t>
            </a:r>
            <a:r>
              <a:rPr lang="ko-KR" alt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기초 사용자 등록</a:t>
            </a:r>
            <a:endParaRPr lang="en-US" dirty="0"/>
          </a:p>
        </p:txBody>
      </p:sp>
      <p:grpSp>
        <p:nvGrpSpPr>
          <p:cNvPr id="8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9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3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2575" y="552104"/>
            <a:ext cx="14238117" cy="2016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dirty="0" smtClean="0">
                <a:solidFill>
                  <a:srgbClr val="000000"/>
                </a:solidFill>
                <a:latin typeface="THELuxGoEB" pitchFamily="34" charset="0"/>
                <a:cs typeface="THELuxGoEB" pitchFamily="34" charset="0"/>
              </a:rPr>
              <a:t>04. 프로젝트 수행 결과</a:t>
            </a: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738034" y="1896457"/>
            <a:ext cx="8343656" cy="1316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- PROCEDURE 생성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2575" y="2937145"/>
            <a:ext cx="9791748" cy="7037322"/>
            <a:chOff x="652575" y="2937145"/>
            <a:chExt cx="9791748" cy="703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575" y="2937145"/>
              <a:ext cx="9791748" cy="70373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80274" y="2129552"/>
            <a:ext cx="6620925" cy="2573683"/>
            <a:chOff x="7380274" y="2129552"/>
            <a:chExt cx="6620925" cy="2573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274" y="2129552"/>
              <a:ext cx="6620925" cy="257368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125200" y="3563092"/>
            <a:ext cx="6171429" cy="5695208"/>
            <a:chOff x="11125200" y="3563092"/>
            <a:chExt cx="6171429" cy="56952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25200" y="3563092"/>
              <a:ext cx="6171429" cy="5695208"/>
              <a:chOff x="11129101" y="3416393"/>
              <a:chExt cx="6171429" cy="56952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29101" y="3416393"/>
                <a:ext cx="6171429" cy="5695208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11506200" y="8953500"/>
              <a:ext cx="3384492" cy="304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125200" y="5545292"/>
              <a:ext cx="3384492" cy="36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006"/>
          <p:cNvGrpSpPr/>
          <p:nvPr/>
        </p:nvGrpSpPr>
        <p:grpSpPr>
          <a:xfrm>
            <a:off x="-57143" y="1685430"/>
            <a:ext cx="18394831" cy="14286"/>
            <a:chOff x="-57143" y="1685430"/>
            <a:chExt cx="18394831" cy="14286"/>
          </a:xfrm>
        </p:grpSpPr>
        <p:pic>
          <p:nvPicPr>
            <p:cNvPr id="1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3" y="1685430"/>
              <a:ext cx="18394831" cy="14286"/>
            </a:xfrm>
            <a:prstGeom prst="rect">
              <a:avLst/>
            </a:prstGeom>
          </p:spPr>
        </p:pic>
      </p:grpSp>
      <p:sp>
        <p:nvSpPr>
          <p:cNvPr id="16" name="Object 3"/>
          <p:cNvSpPr txBox="1"/>
          <p:nvPr/>
        </p:nvSpPr>
        <p:spPr>
          <a:xfrm>
            <a:off x="12977455" y="1085807"/>
            <a:ext cx="7311571" cy="81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787878"/>
                </a:solidFill>
                <a:latin typeface="THELuxGoM" pitchFamily="34" charset="0"/>
                <a:cs typeface="THELuxGoM" pitchFamily="34" charset="0"/>
              </a:rPr>
              <a:t>SHOPPING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349728" y="182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9/25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302</Words>
  <Application>Microsoft Office PowerPoint</Application>
  <PresentationFormat>사용자 지정</PresentationFormat>
  <Paragraphs>135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?? ??</vt:lpstr>
      <vt:lpstr>HY바다L</vt:lpstr>
      <vt:lpstr>Noto Sans CJK KR Medium</vt:lpstr>
      <vt:lpstr>THELuxGoEB</vt:lpstr>
      <vt:lpstr>THELuxGoM</vt:lpstr>
      <vt:lpstr>THELuxGoR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20</cp:revision>
  <dcterms:created xsi:type="dcterms:W3CDTF">2023-04-06T12:22:40Z</dcterms:created>
  <dcterms:modified xsi:type="dcterms:W3CDTF">2023-04-07T04:28:15Z</dcterms:modified>
</cp:coreProperties>
</file>